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8931-7BD2-EE34-F4FE-9B415ECEB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2D447-5D5D-430E-012D-250A4308F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648FC-132C-03E8-898C-F25712AE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ADD2C-BDF0-C17F-0EC2-BEE450D0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752E3-E6E4-CA1E-1FDD-77FD109B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75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ECC3-78C9-9767-2E3D-3F842F57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2704C-2E71-7379-B2DC-5D62FE860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226-5E4C-6AB5-50FE-92248E36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8131B-0B85-C958-220F-D17ED64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DAE21-157A-0EEA-3969-C5A51DA3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23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C50F5B-3FA8-09F6-0210-EE42CB85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EBDA8-70F2-90E8-BBFB-358F2BBB1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E4FB0-6F1C-B16B-883A-55712C21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E526-47B4-EE88-013E-76758AF3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8E4D7-03F0-020B-971E-3090063A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214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DBD-31CE-B22D-B3B9-DDBF83F9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B9CC-DE6D-A815-5262-70997F3B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E0A39-B327-2424-FC9E-CE914F48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F2A6F-DF48-258F-22B7-F3B6B74E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9707A-3E3B-6620-8034-922DC57D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317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602D-30F8-1D7A-00C9-F882285B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D2425-B201-1B67-9ECD-3C1463A3D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1F68-3164-B9DD-5C5F-0C70485C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57778-4699-122E-0564-D115DD2B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61816-CCEB-D900-30FC-B9C23CE2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473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D32A-C8EF-EBA6-C13E-4C691D82A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B3070-F763-298F-8FA0-EAC49EFCF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6F552-C17F-BD87-6B86-23664CCF6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C8EE2-3717-4794-99E4-F7044D51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A4418-56C8-438A-A855-934D0ADC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1730-1AA2-E27E-9510-79B0319D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801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BE17F-6650-5C6D-2951-E2C62F53B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7157A-09A7-A199-31F1-B508A42A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A6D0F-68AD-F8C3-D51C-AA80CC541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ED9C3-37D0-1A8A-5491-37740FEE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2D3624-3E8E-DDB6-70CE-1376D603C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8631FE-07A0-FE70-87C0-73F16BEB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8BA74-CE1E-89D8-86F4-9F483EDA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3F639-663D-6DED-01D5-25824130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229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3843-E2F7-77CD-4318-EF49B0B59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FE588-FFE7-D4BA-5474-B9869069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AE9D6-7973-2C4C-3054-719A526A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9EE6C-4136-D8D1-4AFB-208A85AE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758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9F41C8-5164-618C-247C-1AC94B97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1A6FD-AFC9-1A72-66A6-5302C868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A96FC-99C7-7A6E-8920-324528E6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129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B0F5-61E6-DEC5-D65A-95600D2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212F-68AF-E256-44B0-D201548E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7340B-3E9C-1F6C-28D2-F3C2CA66A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4C33D-2DC6-A610-96A5-D29A508A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2B656-ED22-92F7-D2EC-0A9E6CA5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B53DC-A299-6D46-AC2B-333AB099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275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F3C3-263F-49CC-6679-79C43930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BBCD7-BFF5-F803-D9C5-1A548FF7F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88C7F-F6F6-6781-0105-94D37A89F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6FB53-DB12-15BF-A3D6-A2A7DAE8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084ED-FFD2-4942-6174-CD044D60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76A07-B5A4-D506-AD0F-799CE41E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324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2141A-0996-A077-6511-62011A8C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309E0-6C0D-DEB3-DFF9-1296F2522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4DBA5-2FE8-35C1-B751-AFC1804BF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5FB2AD-93B1-48EC-B859-C1552B852E1B}" type="datetimeFigureOut">
              <a:rPr lang="en-IE" smtClean="0"/>
              <a:t>12/07/2024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7C99A-0B60-0B92-8D52-80944FA81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865F8-E2DB-634E-58C4-10A434BF8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D5FB22-FABC-4223-BA68-8A48C182AE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499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6BDA-018D-2AA0-E9CF-69FA77992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28557-0821-CC49-88E4-EEB2D5993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Picture 6" descr="A butterfly on a flower&#10;&#10;Description automatically generated">
            <a:extLst>
              <a:ext uri="{FF2B5EF4-FFF2-40B4-BE49-F238E27FC236}">
                <a16:creationId xmlns:a16="http://schemas.microsoft.com/office/drawing/2014/main" id="{5C407621-158E-1720-BD89-54DBB85A59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30540" y="-217746"/>
            <a:ext cx="11920659" cy="707574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065EDB-D587-FA00-D13A-14FA098DCFC8}"/>
              </a:ext>
            </a:extLst>
          </p:cNvPr>
          <p:cNvSpPr txBox="1"/>
          <p:nvPr/>
        </p:nvSpPr>
        <p:spPr>
          <a:xfrm>
            <a:off x="-73151" y="-91440"/>
            <a:ext cx="6867143" cy="42617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IE" sz="4000" b="1" kern="100" dirty="0">
                <a:solidFill>
                  <a:srgbClr val="275317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Free Lunchtime Concert</a:t>
            </a:r>
            <a:endParaRPr lang="en-IE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IE" sz="2800" b="1" kern="1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Tuesday 23</a:t>
            </a:r>
            <a:r>
              <a:rPr lang="en-IE" sz="2800" b="1" kern="100" baseline="300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rd</a:t>
            </a:r>
            <a:r>
              <a:rPr lang="en-IE" sz="2800" b="1" kern="1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 July 1.15pm</a:t>
            </a:r>
            <a:endParaRPr lang="en-IE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IE" sz="2800" b="1" kern="1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St Mary’s Cathedral</a:t>
            </a:r>
            <a:endParaRPr lang="en-IE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IE" sz="2800" b="1" kern="1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Keith Matthews (tenor</a:t>
            </a:r>
            <a:r>
              <a:rPr lang="en-IE" sz="2800" b="1" kern="10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) and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IE" sz="2800" b="1" kern="10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Luke </a:t>
            </a:r>
            <a:r>
              <a:rPr lang="en-IE" sz="2800" b="1" kern="1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Lally Maguire (piano)</a:t>
            </a:r>
            <a:endParaRPr lang="en-IE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IE" sz="2800" b="1" kern="100" dirty="0">
                <a:solidFill>
                  <a:srgbClr val="3A7C22"/>
                </a:solidFill>
                <a:effectLst/>
                <a:latin typeface="Cavolini" panose="03000502040302020204" pitchFamily="66" charset="0"/>
                <a:ea typeface="Aptos" panose="020B0004020202020204" pitchFamily="34" charset="0"/>
                <a:cs typeface="Times New Roman" panose="02020603050405020304" pitchFamily="18" charset="0"/>
              </a:rPr>
              <a:t>Music by Faure, Wagner, Lalo, Lambert, Britten and Schumann</a:t>
            </a:r>
            <a:endParaRPr lang="en-IE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AA53CF-54E4-8DDE-0A30-39EBA6CFD586}"/>
              </a:ext>
            </a:extLst>
          </p:cNvPr>
          <p:cNvSpPr txBox="1"/>
          <p:nvPr/>
        </p:nvSpPr>
        <p:spPr>
          <a:xfrm>
            <a:off x="310896" y="5486400"/>
            <a:ext cx="1929384" cy="1000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10" name="Picture 9" descr="A blue and white logo&#10;&#10;Description automatically generated">
            <a:extLst>
              <a:ext uri="{FF2B5EF4-FFF2-40B4-BE49-F238E27FC236}">
                <a16:creationId xmlns:a16="http://schemas.microsoft.com/office/drawing/2014/main" id="{EC855F87-9766-A023-2635-1589B1DE4BAF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68" y="5364831"/>
            <a:ext cx="2734056" cy="13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9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Cavolini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Cathedral Treasurer</dc:creator>
  <cp:lastModifiedBy>Cathedral Treasurer</cp:lastModifiedBy>
  <cp:revision>7</cp:revision>
  <dcterms:created xsi:type="dcterms:W3CDTF">2024-07-12T14:06:17Z</dcterms:created>
  <dcterms:modified xsi:type="dcterms:W3CDTF">2024-07-12T14:31:39Z</dcterms:modified>
</cp:coreProperties>
</file>