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68931-7BD2-EE34-F4FE-9B415ECEB2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92D447-5D5D-430E-012D-250A4308F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648FC-132C-03E8-898C-F25712AE1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B2AD-93B1-48EC-B859-C1552B852E1B}" type="datetimeFigureOut">
              <a:rPr lang="en-IE" smtClean="0"/>
              <a:t>12/07/2024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ADD2C-BDF0-C17F-0EC2-BEE450D0E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752E3-E6E4-CA1E-1FDD-77FD109B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5FB22-FABC-4223-BA68-8A48C182AEB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37539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ECC3-78C9-9767-2E3D-3F842F571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72704C-2E71-7379-B2DC-5D62FE860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51226-5E4C-6AB5-50FE-92248E365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B2AD-93B1-48EC-B859-C1552B852E1B}" type="datetimeFigureOut">
              <a:rPr lang="en-IE" smtClean="0"/>
              <a:t>12/07/2024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8131B-0B85-C958-220F-D17ED64E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DAE21-157A-0EEA-3969-C5A51DA3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5FB22-FABC-4223-BA68-8A48C182AEB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623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C50F5B-3FA8-09F6-0210-EE42CB85C1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9EBDA8-70F2-90E8-BBFB-358F2BBB1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E4FB0-6F1C-B16B-883A-55712C21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B2AD-93B1-48EC-B859-C1552B852E1B}" type="datetimeFigureOut">
              <a:rPr lang="en-IE" smtClean="0"/>
              <a:t>12/07/2024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1E526-47B4-EE88-013E-76758AF3F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8E4D7-03F0-020B-971E-3090063A7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5FB22-FABC-4223-BA68-8A48C182AEB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9214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2FDBD-31CE-B22D-B3B9-DDBF83F9F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BB9CC-DE6D-A815-5262-70997F3B7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E0A39-B327-2424-FC9E-CE914F48C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B2AD-93B1-48EC-B859-C1552B852E1B}" type="datetimeFigureOut">
              <a:rPr lang="en-IE" smtClean="0"/>
              <a:t>12/07/2024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F2A6F-DF48-258F-22B7-F3B6B74E3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9707A-3E3B-6620-8034-922DC57D7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5FB22-FABC-4223-BA68-8A48C182AEB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3179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F602D-30F8-1D7A-00C9-F882285B7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D2425-B201-1B67-9ECD-3C1463A3D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531F68-3164-B9DD-5C5F-0C70485C5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B2AD-93B1-48EC-B859-C1552B852E1B}" type="datetimeFigureOut">
              <a:rPr lang="en-IE" smtClean="0"/>
              <a:t>12/07/2024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57778-4699-122E-0564-D115DD2B5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61816-CCEB-D900-30FC-B9C23CE24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5FB22-FABC-4223-BA68-8A48C182AEB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0473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D32A-C8EF-EBA6-C13E-4C691D82A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B3070-F763-298F-8FA0-EAC49EFCF1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76F552-C17F-BD87-6B86-23664CCF6E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FC8EE2-3717-4794-99E4-F7044D51B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B2AD-93B1-48EC-B859-C1552B852E1B}" type="datetimeFigureOut">
              <a:rPr lang="en-IE" smtClean="0"/>
              <a:t>12/07/2024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1A4418-56C8-438A-A855-934D0ADC8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8C1730-1AA2-E27E-9510-79B0319DC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5FB22-FABC-4223-BA68-8A48C182AEB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58011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BE17F-6650-5C6D-2951-E2C62F53B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37157A-09A7-A199-31F1-B508A42AC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DA6D0F-68AD-F8C3-D51C-AA80CC541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5ED9C3-37D0-1A8A-5491-37740FEE4C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2D3624-3E8E-DDB6-70CE-1376D603CF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8631FE-07A0-FE70-87C0-73F16BEB1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B2AD-93B1-48EC-B859-C1552B852E1B}" type="datetimeFigureOut">
              <a:rPr lang="en-IE" smtClean="0"/>
              <a:t>12/07/2024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88BA74-CE1E-89D8-86F4-9F483EDAF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63F639-663D-6DED-01D5-258241302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5FB22-FABC-4223-BA68-8A48C182AEB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229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C3843-E2F7-77CD-4318-EF49B0B59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FFE588-FFE7-D4BA-5474-B98690693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B2AD-93B1-48EC-B859-C1552B852E1B}" type="datetimeFigureOut">
              <a:rPr lang="en-IE" smtClean="0"/>
              <a:t>12/07/2024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7AE9D6-7973-2C4C-3054-719A526AF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C9EE6C-4136-D8D1-4AFB-208A85AEF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5FB22-FABC-4223-BA68-8A48C182AEB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7581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9F41C8-5164-618C-247C-1AC94B971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B2AD-93B1-48EC-B859-C1552B852E1B}" type="datetimeFigureOut">
              <a:rPr lang="en-IE" smtClean="0"/>
              <a:t>12/07/2024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E1A6FD-AFC9-1A72-66A6-5302C8683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6A96FC-99C7-7A6E-8920-324528E62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5FB22-FABC-4223-BA68-8A48C182AEB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129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0B0F5-61E6-DEC5-D65A-95600D291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8212F-68AF-E256-44B0-D201548EE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7340B-3E9C-1F6C-28D2-F3C2CA66A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34C33D-2DC6-A610-96A5-D29A508A9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B2AD-93B1-48EC-B859-C1552B852E1B}" type="datetimeFigureOut">
              <a:rPr lang="en-IE" smtClean="0"/>
              <a:t>12/07/2024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C2B656-ED22-92F7-D2EC-0A9E6CA5F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0B53DC-A299-6D46-AC2B-333AB0993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5FB22-FABC-4223-BA68-8A48C182AEB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0275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F3C3-263F-49CC-6679-79C439302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BBBCD7-BFF5-F803-D9C5-1A548FF7F8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B88C7F-F6F6-6781-0105-94D37A89FD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56FB53-DB12-15BF-A3D6-A2A7DAE80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B2AD-93B1-48EC-B859-C1552B852E1B}" type="datetimeFigureOut">
              <a:rPr lang="en-IE" smtClean="0"/>
              <a:t>12/07/2024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084ED-FFD2-4942-6174-CD044D602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676A07-B5A4-D506-AD0F-799CE41E3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5FB22-FABC-4223-BA68-8A48C182AEB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3244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32141A-0996-A077-6511-62011A8C7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0309E0-6C0D-DEB3-DFF9-1296F2522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4DBA5-2FE8-35C1-B751-AFC1804BF5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5FB2AD-93B1-48EC-B859-C1552B852E1B}" type="datetimeFigureOut">
              <a:rPr lang="en-IE" smtClean="0"/>
              <a:t>12/07/2024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7C99A-0B60-0B92-8D52-80944FA810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865F8-E2DB-634E-58C4-10A434BF84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D5FB22-FABC-4223-BA68-8A48C182AEB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499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86BDA-018D-2AA0-E9CF-69FA779928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B28557-0821-CC49-88E4-EEB2D59932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7" name="Picture 6" descr="A butterfly on a flower&#10;&#10;Description automatically generated">
            <a:extLst>
              <a:ext uri="{FF2B5EF4-FFF2-40B4-BE49-F238E27FC236}">
                <a16:creationId xmlns:a16="http://schemas.microsoft.com/office/drawing/2014/main" id="{5C407621-158E-1720-BD89-54DBB85A59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30540" y="-217746"/>
            <a:ext cx="11920659" cy="707574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5065EDB-D587-FA00-D13A-14FA098DCFC8}"/>
              </a:ext>
            </a:extLst>
          </p:cNvPr>
          <p:cNvSpPr txBox="1"/>
          <p:nvPr/>
        </p:nvSpPr>
        <p:spPr>
          <a:xfrm>
            <a:off x="-73151" y="-91440"/>
            <a:ext cx="6867143" cy="42617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IE" sz="4000" b="1" kern="100" dirty="0">
                <a:solidFill>
                  <a:srgbClr val="275317"/>
                </a:solidFill>
                <a:effectLst/>
                <a:latin typeface="Cavolini" panose="0300050204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Free Lunchtime Concert</a:t>
            </a:r>
            <a:endParaRPr lang="en-IE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IE" sz="2800" b="1" kern="100" dirty="0">
                <a:solidFill>
                  <a:srgbClr val="3A7C22"/>
                </a:solidFill>
                <a:effectLst/>
                <a:latin typeface="Cavolini" panose="0300050204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Tuesday 23</a:t>
            </a:r>
            <a:r>
              <a:rPr lang="en-IE" sz="2800" b="1" kern="100" baseline="30000" dirty="0">
                <a:solidFill>
                  <a:srgbClr val="3A7C22"/>
                </a:solidFill>
                <a:effectLst/>
                <a:latin typeface="Cavolini" panose="0300050204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rd</a:t>
            </a:r>
            <a:r>
              <a:rPr lang="en-IE" sz="2800" b="1" kern="100" dirty="0">
                <a:solidFill>
                  <a:srgbClr val="3A7C22"/>
                </a:solidFill>
                <a:effectLst/>
                <a:latin typeface="Cavolini" panose="0300050204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July 1.15pm</a:t>
            </a:r>
            <a:endParaRPr lang="en-IE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IE" sz="2800" b="1" kern="100" dirty="0">
                <a:solidFill>
                  <a:srgbClr val="3A7C22"/>
                </a:solidFill>
                <a:effectLst/>
                <a:latin typeface="Cavolini" panose="0300050204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St Mary’s Cathedral</a:t>
            </a:r>
            <a:endParaRPr lang="en-IE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IE" sz="2800" b="1" kern="100" dirty="0">
                <a:solidFill>
                  <a:srgbClr val="3A7C22"/>
                </a:solidFill>
                <a:effectLst/>
                <a:latin typeface="Cavolini" panose="0300050204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Keith Matthews (tenor</a:t>
            </a:r>
            <a:r>
              <a:rPr lang="en-IE" sz="2800" b="1" kern="100">
                <a:solidFill>
                  <a:srgbClr val="3A7C22"/>
                </a:solidFill>
                <a:effectLst/>
                <a:latin typeface="Cavolini" panose="0300050204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) and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IE" sz="2800" b="1" kern="100">
                <a:solidFill>
                  <a:srgbClr val="3A7C22"/>
                </a:solidFill>
                <a:effectLst/>
                <a:latin typeface="Cavolini" panose="0300050204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Luke </a:t>
            </a:r>
            <a:r>
              <a:rPr lang="en-IE" sz="2800" b="1" kern="100" dirty="0">
                <a:solidFill>
                  <a:srgbClr val="3A7C22"/>
                </a:solidFill>
                <a:effectLst/>
                <a:latin typeface="Cavolini" panose="0300050204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Lally Maguire (piano)</a:t>
            </a:r>
            <a:endParaRPr lang="en-IE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IE" sz="2800" b="1" kern="100" dirty="0">
                <a:solidFill>
                  <a:srgbClr val="3A7C22"/>
                </a:solidFill>
                <a:effectLst/>
                <a:latin typeface="Cavolini" panose="0300050204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Music by Faure, Wagner, Lalo, Lambert, Britten and Schumann</a:t>
            </a:r>
            <a:endParaRPr lang="en-IE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AA53CF-54E4-8DDE-0A30-39EBA6CFD586}"/>
              </a:ext>
            </a:extLst>
          </p:cNvPr>
          <p:cNvSpPr txBox="1"/>
          <p:nvPr/>
        </p:nvSpPr>
        <p:spPr>
          <a:xfrm>
            <a:off x="310896" y="5486400"/>
            <a:ext cx="1929384" cy="1000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</p:txBody>
      </p:sp>
      <p:pic>
        <p:nvPicPr>
          <p:cNvPr id="10" name="Picture 9" descr="A blue and white logo&#10;&#10;Description automatically generated">
            <a:extLst>
              <a:ext uri="{FF2B5EF4-FFF2-40B4-BE49-F238E27FC236}">
                <a16:creationId xmlns:a16="http://schemas.microsoft.com/office/drawing/2014/main" id="{EC855F87-9766-A023-2635-1589B1DE4BAF}"/>
              </a:ext>
            </a:extLst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9368" y="5364831"/>
            <a:ext cx="2734056" cy="138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391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35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Cavolini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Cathedral Treasurer</dc:creator>
  <cp:lastModifiedBy>Cathedral Treasurer</cp:lastModifiedBy>
  <cp:revision>7</cp:revision>
  <dcterms:created xsi:type="dcterms:W3CDTF">2024-07-12T14:06:17Z</dcterms:created>
  <dcterms:modified xsi:type="dcterms:W3CDTF">2024-07-12T14:31:39Z</dcterms:modified>
</cp:coreProperties>
</file>